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45"/>
    <p:restoredTop sz="94658"/>
  </p:normalViewPr>
  <p:slideViewPr>
    <p:cSldViewPr snapToGrid="0">
      <p:cViewPr varScale="1">
        <p:scale>
          <a:sx n="70" d="100"/>
          <a:sy n="70" d="100"/>
        </p:scale>
        <p:origin x="6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219D5-1BC3-1373-81AE-41F0F058C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20CED0-3A30-EB5C-6B0D-DFE161485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E719-B3DD-7438-15AC-C657443E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800F-BF0E-8648-BCDD-711583718739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5E7BC-5592-9227-07DF-F693CCA0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07205-A8A4-3957-3C82-F26BCCC72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C246-F749-BC49-8D9B-10C08DC1C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76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2777F-902A-03A0-3236-B9B7CF805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96F7A4-559E-F240-E6EA-39E674296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0A0D5-0E42-A0D3-4093-BAB71327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800F-BF0E-8648-BCDD-711583718739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D6213-7A97-6AC4-9FC6-B8CC12550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0108D-F3A8-3C7D-3931-BFF4CC7A3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C246-F749-BC49-8D9B-10C08DC1C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73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AFE060-3B2F-04C1-A99A-D18504858A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D92C39-6AAB-6AFC-C283-6E7948854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1C2BB-F8F0-9AB1-AC04-D17ED89CC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800F-BF0E-8648-BCDD-711583718739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81043-B0BF-21F0-C8C5-F25BC7BB7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9D584-E687-A78B-5C4D-C4FF87CD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C246-F749-BC49-8D9B-10C08DC1C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19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7E7A0-BA27-1A13-B4E9-A79C78563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69715-3517-B979-3260-21DE4C92E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76BE5-6AA5-6009-44F1-29CA3B2DC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800F-BF0E-8648-BCDD-711583718739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00788-C142-A2B1-341D-E1BDEB7B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9ECF2-DD6D-D518-3C62-0E00CB84D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C246-F749-BC49-8D9B-10C08DC1C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46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63863-69A3-B7B0-269C-3BAF031A6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01F41-2043-C3E7-7FF8-4B01F179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85E7C-925E-824A-57DD-E816E9546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800F-BF0E-8648-BCDD-711583718739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3C2EA-15DF-D4A0-821B-ED816647C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52AE6-97B1-93BC-39AD-45F66175A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C246-F749-BC49-8D9B-10C08DC1C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84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5A063-CEE5-8126-BBF4-92533E538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4FB2C-FA70-3D9B-AA19-174746AA2F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47C98-4C1E-B979-6577-C33442549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3CC249-DD0C-D6D4-288D-A7AB29317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800F-BF0E-8648-BCDD-711583718739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AA480-C06E-C79C-C77C-54AD2EF00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17C85F-7982-6F10-18CC-62ADB4933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C246-F749-BC49-8D9B-10C08DC1C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25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F4AE-4CF8-8EC5-A35D-FB76C1EDC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0F336-D854-7347-D4FE-B743B5D5E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B2809-FB93-AD1E-5EA4-E6D3C873B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F96FC0-A111-3EAA-27A6-8940DB6948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A72273-6FA3-94F3-D08F-37FBBE8316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D5CD28-70E6-66FF-5D4F-01D25AC60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800F-BF0E-8648-BCDD-711583718739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B4FA7E-0630-7754-26F0-E2AB3F5F5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11D4B3-8325-A34D-E512-8E046664E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C246-F749-BC49-8D9B-10C08DC1C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24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D370D-255C-E3F1-EBB4-A91199FDF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C69B60-ECCE-066B-05BA-FDAE6F757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800F-BF0E-8648-BCDD-711583718739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9410E-69D8-B750-6703-46429F56F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291954-C50B-76D3-6B15-2C9CD6DE2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C246-F749-BC49-8D9B-10C08DC1C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00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675A88-0787-23B7-60AE-4DFAD07B0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800F-BF0E-8648-BCDD-711583718739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16BB34-973B-2081-EDD5-175B3250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01469-CAEF-830F-AFF1-434F1A405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C246-F749-BC49-8D9B-10C08DC1C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99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DD172-EA5B-CF43-C728-D26539BEB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4B7BC-B57F-B9F2-09A9-7AA476660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0D943D-9E97-A00D-97FE-7B146D00E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06FED6-5721-8307-C614-73F8B40D9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800F-BF0E-8648-BCDD-711583718739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00FF1-4127-D9BB-E488-5E4CA6DF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22049-2283-4008-98D8-88ADC3F77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C246-F749-BC49-8D9B-10C08DC1C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2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DB9DE-6F6E-EF71-E757-5D78F577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7AF0F-0E13-081B-A795-838842CCF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6780C-B927-256D-50DC-D03743C2B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E2B6FB-FD02-8592-114C-27C3B283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800F-BF0E-8648-BCDD-711583718739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CED48-E248-684C-7E7F-40997173B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4AB04-7E7D-CC91-9E6F-DE9E2AE5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C246-F749-BC49-8D9B-10C08DC1C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2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462DE6-BB38-F4C9-3A4C-DA687328A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B021B-52C0-BA97-1D73-3CE3C14E2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5BB12-2407-0E84-7350-B02A57C693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3A800F-BF0E-8648-BCDD-711583718739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3027E-8DB9-C6F2-30DC-C99B56D72D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902D8-C372-94CD-1985-FD688F64E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9BC246-F749-BC49-8D9B-10C08DC1C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0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red and white logo&#10;&#10;AI-generated content may be incorrect.">
            <a:extLst>
              <a:ext uri="{FF2B5EF4-FFF2-40B4-BE49-F238E27FC236}">
                <a16:creationId xmlns:a16="http://schemas.microsoft.com/office/drawing/2014/main" id="{BB3CAE5A-169D-8A7E-E2E6-FCC876C92B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55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special treat&#10;&#10;AI-generated content may be incorrect.">
            <a:extLst>
              <a:ext uri="{FF2B5EF4-FFF2-40B4-BE49-F238E27FC236}">
                <a16:creationId xmlns:a16="http://schemas.microsoft.com/office/drawing/2014/main" id="{EA0FA97D-F36A-E630-D517-0EEF09ADD4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28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five-step diagram&#10;&#10;AI-generated content may be incorrect.">
            <a:extLst>
              <a:ext uri="{FF2B5EF4-FFF2-40B4-BE49-F238E27FC236}">
                <a16:creationId xmlns:a16="http://schemas.microsoft.com/office/drawing/2014/main" id="{1F2A5D01-9653-387A-1B77-349A6932DC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8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five-step diagram&#10;&#10;AI-generated content may be incorrect.">
            <a:extLst>
              <a:ext uri="{FF2B5EF4-FFF2-40B4-BE49-F238E27FC236}">
                <a16:creationId xmlns:a16="http://schemas.microsoft.com/office/drawing/2014/main" id="{6F89CFFD-98E3-9030-75F7-43421D6112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79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9D6460E2-1F6B-8D26-3B7A-E485DB5F91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93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B31EA75C-E64B-895D-EC2B-A169465740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45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2558A98D-4D46-C165-19B5-255481B22A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76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EDDD3FDC-88BA-0F2A-B796-C3233455CE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76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diagram of a service&#10;&#10;AI-generated content may be incorrect.">
            <a:extLst>
              <a:ext uri="{FF2B5EF4-FFF2-40B4-BE49-F238E27FC236}">
                <a16:creationId xmlns:a16="http://schemas.microsoft.com/office/drawing/2014/main" id="{0BECB837-38C3-5FF3-1803-543CC0038E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40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BD7BCD31-620A-F2DC-CFBC-1C80E64259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10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service&#10;&#10;AI-generated content may be incorrect.">
            <a:extLst>
              <a:ext uri="{FF2B5EF4-FFF2-40B4-BE49-F238E27FC236}">
                <a16:creationId xmlns:a16="http://schemas.microsoft.com/office/drawing/2014/main" id="{5A1A7D8F-0BE1-1804-6AF5-CFA91D7864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5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hug&#10;&#10;AI-generated content may be incorrect.">
            <a:extLst>
              <a:ext uri="{FF2B5EF4-FFF2-40B4-BE49-F238E27FC236}">
                <a16:creationId xmlns:a16="http://schemas.microsoft.com/office/drawing/2014/main" id="{D66766CD-BA61-CD3F-A0A7-2280067535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17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hug&#10;&#10;AI-generated content may be incorrect.">
            <a:extLst>
              <a:ext uri="{FF2B5EF4-FFF2-40B4-BE49-F238E27FC236}">
                <a16:creationId xmlns:a16="http://schemas.microsoft.com/office/drawing/2014/main" id="{A19CF3FD-3E19-19A8-E3B8-976C26DADC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5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451286D9-A597-8041-2AB5-5675BC5556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57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B02E8833-0BAC-42D2-B656-1233ED3318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87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lunch box&#10;&#10;AI-generated content may be incorrect.">
            <a:extLst>
              <a:ext uri="{FF2B5EF4-FFF2-40B4-BE49-F238E27FC236}">
                <a16:creationId xmlns:a16="http://schemas.microsoft.com/office/drawing/2014/main" id="{3E9C0BCF-06E4-AC61-8B57-5E3E1EB272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33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0ce70b0c-e1eb-497a-bdda-bef3d39b182b}" enabled="1" method="Privileged" siteId="{472f2d21-00a9-4fe2-8b14-51e21d7e6f9f}" contentBits="1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Robin Clark</dc:creator>
  <cp:lastModifiedBy>Karis Kolawole</cp:lastModifiedBy>
  <cp:revision>5</cp:revision>
  <dcterms:created xsi:type="dcterms:W3CDTF">2025-03-17T17:09:02Z</dcterms:created>
  <dcterms:modified xsi:type="dcterms:W3CDTF">2025-07-08T10:49:51Z</dcterms:modified>
</cp:coreProperties>
</file>